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</Types>
</file>

<file path=_rels/.rels><?xml version="1.0" encoding="UTF-8"?>
<Relationships xmlns="http://schemas.openxmlformats.org/package/2006/relationships">
  <Relationship Id="rId1" Type="http://schemas.openxmlformats.org/officeDocument/2006/relationships/officeDocument" Target="ppt/presentation.xml"/>
</Relationships>
</file>

<file path=ppt/presentation.xml><?xml version="1.0" encoding="utf-8"?>
<p:presentation xmlns:p="http://schemas.openxmlformats.org/presentationml/2006/main">
  <p:sldIdLst>
    <p:sldId xmlns:r="http://schemas.openxmlformats.org/officeDocument/2006/relationships" id="256" r:id="rId1"/>
  </p:sldIdLst>
</p:presentation>
</file>

<file path=ppt/_rels/presentation.xml.rels><?xml version="1.0" encoding="UTF-8"?>
<Relationships xmlns="http://schemas.openxmlformats.org/package/2006/relationships"><Relationship Id="rId1" Type="http://schemas.openxmlformats.org/officeDocument/2006/relationships/slide" Target="slides/slide1.xml"/></Relationships>
</file>

<file path=ppt/slides/slide1.xml><?xml version="1.0" encoding="utf-8"?>
<p:sld xmlns:p="http://schemas.openxmlformats.org/presentationml/2006/main">
  <p:cSld>
    <p:spTree/>
  </p:cSld>
</p:sld>
</file>

<file path=customXml/item1.xml><?xml version="1.0" encoding="utf-8"?>
<root>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</root>
</file>

<file path=customXml/item2.xml><?xml version="1.0" encoding="utf-8"?>
<root>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</root>
</file>

<file path=customXml/item3.xml><?xml version="1.0" encoding="utf-8"?>
<root>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</root>
</file>

<file path=customXml/item4.xml><?xml version="1.0" encoding="utf-8"?>
<root>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</root>
</file>

<file path=customXml/item5.xml><?xml version="1.0" encoding="utf-8"?>
<root>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</root>
</file>

<file path=customXml/item6.xml><?xml version="1.0" encoding="utf-8"?>
<root>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</root>
</file>

<file path=customXml/item7.xml><?xml version="1.0" encoding="utf-8"?>
<root>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</root>
</file>

<file path=customXml/item8.xml><?xml version="1.0" encoding="utf-8"?>
<root>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</root>
</file>

<file path=customXml/item9.xml><?xml version="1.0" encoding="utf-8"?>
<root>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</root>
</file>

<file path=customXml/item10.xml><?xml version="1.0" encoding="utf-8"?>
<root>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</root>
</file>

<file path=customXml/item11.xml><?xml version="1.0" encoding="utf-8"?>
<root>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</root>
</file>

<file path=customXml/item12.xml><?xml version="1.0" encoding="utf-8"?>
<root>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</root>
</file>

<file path=customXml/item13.xml><?xml version="1.0" encoding="utf-8"?>
<root>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</root>
</file>

<file path=customXml/item14.xml><?xml version="1.0" encoding="utf-8"?>
<root>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</root>
</file>

<file path=customXml/item15.xml><?xml version="1.0" encoding="utf-8"?>
<root>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</root>
</file>

<file path=customXml/item16.xml><?xml version="1.0" encoding="utf-8"?>
<root>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</root>
</file>

<file path=customXml/item17.xml><?xml version="1.0" encoding="utf-8"?>
<root>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</root>
</file>

<file path=customXml/item18.xml><?xml version="1.0" encoding="utf-8"?>
<root>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</root>
</file>

<file path=customXml/item19.xml><?xml version="1.0" encoding="utf-8"?>
<root>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</root>
</file>

<file path=customXml/item20.xml><?xml version="1.0" encoding="utf-8"?>
<root>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</root>
</file>

<file path=customXml/item21.xml><?xml version="1.0" encoding="utf-8"?>
<root>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</root>
</file>

<file path=customXml/item22.xml><?xml version="1.0" encoding="utf-8"?>
<root>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</root>
</file>

<file path=customXml/item23.xml><?xml version="1.0" encoding="utf-8"?>
<root>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</root>
</file>

<file path=customXml/item24.xml><?xml version="1.0" encoding="utf-8"?>
<root>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</root>
</file>

<file path=customXml/item25.xml><?xml version="1.0" encoding="utf-8"?>
<root>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</root>
</file>

<file path=customXml/item26.xml><?xml version="1.0" encoding="utf-8"?>
<root>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</root>
</file>

<file path=customXml/item27.xml><?xml version="1.0" encoding="utf-8"?>
<root>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</root>
</file>

<file path=customXml/item28.xml><?xml version="1.0" encoding="utf-8"?>
<root>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</root>
</file>

<file path=customXml/item29.xml><?xml version="1.0" encoding="utf-8"?>
<root>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</root>
</file>

<file path=customXml/item30.xml><?xml version="1.0" encoding="utf-8"?>
<root>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</root>
</file>

<file path=customXml/item31.xml><?xml version="1.0" encoding="utf-8"?>
<root>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</root>
</file>

<file path=customXml/item32.xml><?xml version="1.0" encoding="utf-8"?>
<root>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</root>
</file>

<file path=customXml/item33.xml><?xml version="1.0" encoding="utf-8"?>
<root>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</root>
</file>

<file path=customXml/item34.xml><?xml version="1.0" encoding="utf-8"?>
<root>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</root>
</file>

<file path=customXml/item35.xml><?xml version="1.0" encoding="utf-8"?>
<root>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</root>
</file>

<file path=customXml/item36.xml><?xml version="1.0" encoding="utf-8"?>
<root>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</root>
</file>

<file path=customXml/item37.xml><?xml version="1.0" encoding="utf-8"?>
<root>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</root>
</file>

<file path=customXml/item38.xml><?xml version="1.0" encoding="utf-8"?>
<root>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</root>
</file>

<file path=customXml/item39.xml><?xml version="1.0" encoding="utf-8"?>
<root>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</root>
</file>

<file path=customXml/item40.xml><?xml version="1.0" encoding="utf-8"?>
<root>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pptx-payload-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</root>
</file>